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8" r:id="rId15"/>
    <p:sldId id="260" r:id="rId16"/>
    <p:sldId id="262" r:id="rId17"/>
    <p:sldId id="263" r:id="rId18"/>
    <p:sldId id="261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D3C4D-91B6-40C5-9987-A456716F7A2F}" v="1239" dt="2026-01-05T17:38:00.283"/>
    <p1510:client id="{40B7B15B-E69B-43E7-8E62-955395242ECC}" v="1080" dt="2026-01-04T13:04:00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A65F1-3A03-4EBF-B445-2DC8D851A4F2}" type="datetimeFigureOut">
              <a:t>2026. 01. 05.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FD87C-5601-42CC-BFC7-5E358ECBAA0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705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- (</a:t>
            </a:r>
            <a:r>
              <a:rPr lang="en-US" dirty="0" err="1"/>
              <a:t>navigációs</a:t>
            </a:r>
            <a:r>
              <a:rPr lang="en-US" dirty="0"/>
              <a:t>) </a:t>
            </a:r>
            <a:r>
              <a:rPr lang="en-US" dirty="0" err="1"/>
              <a:t>komponens</a:t>
            </a:r>
            <a:r>
              <a:rPr lang="en-US" dirty="0"/>
              <a:t>, </a:t>
            </a:r>
            <a:r>
              <a:rPr lang="en-US" dirty="0" err="1"/>
              <a:t>ujrafelhasznalhato</a:t>
            </a:r>
            <a:endParaRPr lang="hu-HU" dirty="0" err="1"/>
          </a:p>
          <a:p>
            <a:endParaRPr lang="en-US" dirty="0"/>
          </a:p>
          <a:p>
            <a:r>
              <a:rPr lang="en-US" err="1"/>
              <a:t>isLoggedIn</a:t>
            </a:r>
            <a:r>
              <a:rPr lang="en-US" dirty="0"/>
              <a:t> </a:t>
            </a:r>
            <a:r>
              <a:rPr lang="en-US" err="1"/>
              <a:t>alapján</a:t>
            </a:r>
            <a:r>
              <a:rPr lang="en-US" dirty="0"/>
              <a:t> </a:t>
            </a:r>
            <a:r>
              <a:rPr lang="en-US" err="1"/>
              <a:t>eltérő</a:t>
            </a:r>
            <a:r>
              <a:rPr lang="en-US" dirty="0"/>
              <a:t> </a:t>
            </a:r>
            <a:r>
              <a:rPr lang="en-US" err="1"/>
              <a:t>menüpontok</a:t>
            </a:r>
            <a:r>
              <a:rPr lang="en-US" dirty="0"/>
              <a:t> </a:t>
            </a:r>
            <a:r>
              <a:rPr lang="en-US" err="1"/>
              <a:t>jelennek</a:t>
            </a:r>
            <a:r>
              <a:rPr lang="en-US" dirty="0"/>
              <a:t> meg, </a:t>
            </a:r>
            <a:r>
              <a:rPr lang="en-US" err="1"/>
              <a:t>csak</a:t>
            </a:r>
            <a:r>
              <a:rPr lang="en-US" dirty="0"/>
              <a:t> </a:t>
            </a:r>
            <a:r>
              <a:rPr lang="en-US" err="1"/>
              <a:t>bejelentkezett</a:t>
            </a:r>
            <a:r>
              <a:rPr lang="en-US" dirty="0"/>
              <a:t> </a:t>
            </a:r>
            <a:r>
              <a:rPr lang="en-US" err="1"/>
              <a:t>felhasználó</a:t>
            </a:r>
            <a:r>
              <a:rPr lang="en-US" dirty="0"/>
              <a:t> </a:t>
            </a:r>
            <a:r>
              <a:rPr lang="en-US" err="1"/>
              <a:t>látja</a:t>
            </a:r>
            <a:r>
              <a:rPr lang="en-US" dirty="0"/>
              <a:t> a </a:t>
            </a:r>
            <a:r>
              <a:rPr lang="en-US" err="1"/>
              <a:t>rendelési</a:t>
            </a:r>
            <a:r>
              <a:rPr lang="en-US" dirty="0"/>
              <a:t> </a:t>
            </a:r>
            <a:r>
              <a:rPr lang="en-US" err="1"/>
              <a:t>és</a:t>
            </a:r>
            <a:r>
              <a:rPr lang="en-US" dirty="0"/>
              <a:t> </a:t>
            </a:r>
            <a:r>
              <a:rPr lang="en-US" err="1"/>
              <a:t>profil</a:t>
            </a:r>
            <a:r>
              <a:rPr lang="en-US" dirty="0"/>
              <a:t> </a:t>
            </a:r>
            <a:r>
              <a:rPr lang="en-US" err="1"/>
              <a:t>funkciókat</a:t>
            </a:r>
            <a:br>
              <a:rPr lang="en-US" dirty="0">
                <a:ea typeface="Calibri"/>
                <a:cs typeface="+mn-lt"/>
              </a:rPr>
            </a:br>
            <a:endParaRPr lang="en-US" dirty="0">
              <a:ea typeface="Calibri"/>
              <a:cs typeface="+mn-lt"/>
            </a:endParaRPr>
          </a:p>
          <a:p>
            <a:r>
              <a:rPr lang="en-US" err="1"/>
              <a:t>setActivePage</a:t>
            </a:r>
            <a:r>
              <a:rPr lang="en-US" dirty="0"/>
              <a:t>() </a:t>
            </a:r>
            <a:r>
              <a:rPr lang="en-US" err="1"/>
              <a:t>segítségével</a:t>
            </a:r>
            <a:r>
              <a:rPr lang="en-US" dirty="0"/>
              <a:t> SPA (Single Page Application) - (</a:t>
            </a:r>
            <a:r>
              <a:rPr lang="en-US" err="1"/>
              <a:t>egyoldalu</a:t>
            </a:r>
            <a:r>
              <a:rPr lang="en-US" dirty="0"/>
              <a:t> </a:t>
            </a:r>
            <a:r>
              <a:rPr lang="en-US" err="1"/>
              <a:t>applikacio</a:t>
            </a:r>
            <a:r>
              <a:rPr lang="en-US" dirty="0"/>
              <a:t>) </a:t>
            </a:r>
            <a:r>
              <a:rPr lang="en-US" err="1"/>
              <a:t>jellegű</a:t>
            </a:r>
            <a:r>
              <a:rPr lang="en-US" dirty="0"/>
              <a:t> </a:t>
            </a:r>
            <a:r>
              <a:rPr lang="en-US" err="1"/>
              <a:t>oldalváltás</a:t>
            </a:r>
            <a:r>
              <a:rPr lang="en-US" dirty="0"/>
              <a:t>, </a:t>
            </a:r>
            <a:r>
              <a:rPr lang="en-US" err="1"/>
              <a:t>miert</a:t>
            </a:r>
            <a:r>
              <a:rPr lang="en-US" dirty="0"/>
              <a:t> jo? </a:t>
            </a:r>
            <a:r>
              <a:rPr lang="en-US" err="1"/>
              <a:t>Gyors</a:t>
            </a:r>
            <a:r>
              <a:rPr lang="en-US" dirty="0"/>
              <a:t>, </a:t>
            </a:r>
            <a:r>
              <a:rPr lang="en-US" err="1"/>
              <a:t>újratöltés</a:t>
            </a:r>
            <a:r>
              <a:rPr lang="en-US" dirty="0"/>
              <a:t> </a:t>
            </a:r>
            <a:r>
              <a:rPr lang="en-US" err="1"/>
              <a:t>nélküli</a:t>
            </a:r>
            <a:r>
              <a:rPr lang="en-US" dirty="0"/>
              <a:t> </a:t>
            </a:r>
            <a:r>
              <a:rPr lang="en-US" err="1"/>
              <a:t>navigáció</a:t>
            </a:r>
            <a:endParaRPr lang="en-US" dirty="0" err="1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D87C-5601-42CC-BFC7-5E358ECBAA0C}" type="slidenum"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19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2026. 01. 05.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BC7A3480-5DB1-68BB-E70F-C8DEB8FB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" y="0"/>
            <a:ext cx="12186633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86456"/>
            <a:ext cx="9144000" cy="2387600"/>
          </a:xfrm>
        </p:spPr>
        <p:txBody>
          <a:bodyPr>
            <a:normAutofit/>
          </a:bodyPr>
          <a:lstStyle/>
          <a:p>
            <a:r>
              <a:rPr lang="hu-HU" sz="6600" b="1">
                <a:solidFill>
                  <a:srgbClr val="00FF11"/>
                </a:solidFill>
              </a:rPr>
              <a:t>Nexusdev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50945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>
                <a:solidFill>
                  <a:srgbClr val="00FF11"/>
                </a:solidFill>
              </a:rPr>
              <a:t>Készitette: Farkas Miklos, Simo Zsolt, Medgyes Vendel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F7D84-1457-2F32-5AC2-8E50BAED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87B0E445-FCBA-019E-3E53-EAF804934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301C9AA-75F2-4B98-74BE-D71DE7F2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B07E80FA-9118-BD78-96C9-C2643C0E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058" y="187271"/>
            <a:ext cx="6580734" cy="6483458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E477BBE1-D6C1-54DA-DC7D-E68C5161531E}"/>
              </a:ext>
            </a:extLst>
          </p:cNvPr>
          <p:cNvSpPr/>
          <p:nvPr/>
        </p:nvSpPr>
        <p:spPr>
          <a:xfrm>
            <a:off x="5407917" y="190406"/>
            <a:ext cx="6584195" cy="6480873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E456C9D-5E2B-A087-91B5-219E1334DF7A}"/>
              </a:ext>
            </a:extLst>
          </p:cNvPr>
          <p:cNvSpPr txBox="1"/>
          <p:nvPr/>
        </p:nvSpPr>
        <p:spPr>
          <a:xfrm>
            <a:off x="221628" y="106707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Adat ellenőrzés és adat vissza adás</a:t>
            </a:r>
          </a:p>
        </p:txBody>
      </p:sp>
    </p:spTree>
    <p:extLst>
      <p:ext uri="{BB962C8B-B14F-4D97-AF65-F5344CB8AC3E}">
        <p14:creationId xmlns:p14="http://schemas.microsoft.com/office/powerpoint/2010/main" val="267293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ECA9-04E9-459A-2210-80A9F36C3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1DE2B0C8-FF06-54ED-657B-041B39435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376B396-7B71-1A2C-760F-9D1202FB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59D077C1-110E-D24E-EE99-9597941E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570" y="167898"/>
            <a:ext cx="3063352" cy="651574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58B7EBE9-B3CC-2CE3-0902-5D4C8B0A68D9}"/>
              </a:ext>
            </a:extLst>
          </p:cNvPr>
          <p:cNvSpPr/>
          <p:nvPr/>
        </p:nvSpPr>
        <p:spPr>
          <a:xfrm>
            <a:off x="8605508" y="166769"/>
            <a:ext cx="3064788" cy="652607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699AD2C-8146-3CEB-9340-683A9E75F8AD}"/>
              </a:ext>
            </a:extLst>
          </p:cNvPr>
          <p:cNvSpPr txBox="1"/>
          <p:nvPr/>
        </p:nvSpPr>
        <p:spPr>
          <a:xfrm>
            <a:off x="221628" y="106707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Adat ellenőrzés és adat vissza adás</a:t>
            </a:r>
          </a:p>
        </p:txBody>
      </p:sp>
    </p:spTree>
    <p:extLst>
      <p:ext uri="{BB962C8B-B14F-4D97-AF65-F5344CB8AC3E}">
        <p14:creationId xmlns:p14="http://schemas.microsoft.com/office/powerpoint/2010/main" val="24160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B493-C4EB-E6BC-C837-9909D2F3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59955A42-6536-9049-6253-660543DC6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7FB61D-4ADC-72AA-D9F7-2D9FF8EE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A95C80C6-79B8-B117-ABEF-AB1763DE7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399" y="193729"/>
            <a:ext cx="5122948" cy="6464085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34315523-5AFF-16ED-3FF6-E1398554A6A5}"/>
              </a:ext>
            </a:extLst>
          </p:cNvPr>
          <p:cNvSpPr/>
          <p:nvPr/>
        </p:nvSpPr>
        <p:spPr>
          <a:xfrm>
            <a:off x="6794865" y="192600"/>
            <a:ext cx="5118314" cy="6474416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8BF34AD-F21B-BC1A-52D8-67F1FE9B5706}"/>
              </a:ext>
            </a:extLst>
          </p:cNvPr>
          <p:cNvSpPr txBox="1"/>
          <p:nvPr/>
        </p:nvSpPr>
        <p:spPr>
          <a:xfrm>
            <a:off x="221628" y="1067076"/>
            <a:ext cx="2743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Regisztráció </a:t>
            </a:r>
            <a:r>
              <a:rPr lang="hu-HU" sz="2400" dirty="0" err="1">
                <a:solidFill>
                  <a:srgbClr val="00FF11"/>
                </a:solidFill>
              </a:rPr>
              <a:t>api</a:t>
            </a:r>
            <a:r>
              <a:rPr lang="hu-HU" sz="2400" dirty="0">
                <a:solidFill>
                  <a:srgbClr val="00FF11"/>
                </a:solidFill>
              </a:rPr>
              <a:t> megírása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Illetve hiba kezelés</a:t>
            </a:r>
          </a:p>
        </p:txBody>
      </p:sp>
    </p:spTree>
    <p:extLst>
      <p:ext uri="{BB962C8B-B14F-4D97-AF65-F5344CB8AC3E}">
        <p14:creationId xmlns:p14="http://schemas.microsoft.com/office/powerpoint/2010/main" val="162897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2B4D-919C-00EA-E26E-89AFA198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09E88CEC-A872-8BD6-9352-BE84FD5EC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7842551-6713-B4F6-8A50-5D5EFFEC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1FF9ABE5-669A-4BF6-C678-18EFE9DC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596" y="154983"/>
            <a:ext cx="4511350" cy="65544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538A2DC-911D-6379-D7EC-16A5584ECBD6}"/>
              </a:ext>
            </a:extLst>
          </p:cNvPr>
          <p:cNvSpPr/>
          <p:nvPr/>
        </p:nvSpPr>
        <p:spPr>
          <a:xfrm>
            <a:off x="7457931" y="151596"/>
            <a:ext cx="4504839" cy="655190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2F5C23B-427B-92D6-A457-8B937D12797D}"/>
              </a:ext>
            </a:extLst>
          </p:cNvPr>
          <p:cNvSpPr txBox="1"/>
          <p:nvPr/>
        </p:nvSpPr>
        <p:spPr>
          <a:xfrm>
            <a:off x="221628" y="1067076"/>
            <a:ext cx="2743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Login </a:t>
            </a:r>
            <a:r>
              <a:rPr lang="hu-HU" sz="2400" dirty="0" err="1">
                <a:solidFill>
                  <a:srgbClr val="00FF11"/>
                </a:solidFill>
              </a:rPr>
              <a:t>api</a:t>
            </a:r>
            <a:r>
              <a:rPr lang="hu-HU" sz="2400" dirty="0">
                <a:solidFill>
                  <a:srgbClr val="00FF11"/>
                </a:solidFill>
              </a:rPr>
              <a:t> megírása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Illetve hiba kezelés</a:t>
            </a:r>
          </a:p>
        </p:txBody>
      </p:sp>
    </p:spTree>
    <p:extLst>
      <p:ext uri="{BB962C8B-B14F-4D97-AF65-F5344CB8AC3E}">
        <p14:creationId xmlns:p14="http://schemas.microsoft.com/office/powerpoint/2010/main" val="248141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7FB41-DAEB-CE13-2F58-9141AFD3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464089-A716-5CE4-8EB5-B762C428A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73930E-E6D2-0AA3-0AC5-39C9AAEA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74" y="2767362"/>
            <a:ext cx="2430651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Frontend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0AE35DD9-D4B2-A5E6-65B5-E46315F879F3}"/>
              </a:ext>
            </a:extLst>
          </p:cNvPr>
          <p:cNvCxnSpPr/>
          <p:nvPr/>
        </p:nvCxnSpPr>
        <p:spPr>
          <a:xfrm flipV="1">
            <a:off x="141942" y="3402028"/>
            <a:ext cx="4737313" cy="2582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CD87388F-8E5E-14EA-DE94-69108B632F05}"/>
              </a:ext>
            </a:extLst>
          </p:cNvPr>
          <p:cNvCxnSpPr>
            <a:cxnSpLocks/>
          </p:cNvCxnSpPr>
          <p:nvPr/>
        </p:nvCxnSpPr>
        <p:spPr>
          <a:xfrm flipV="1">
            <a:off x="7206585" y="3395570"/>
            <a:ext cx="4834178" cy="9039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5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6D51E3B8-FE86-94BC-4A3E-91FFC827E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40CE7EC-81CC-6550-6700-98D499E7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87" y="108751"/>
            <a:ext cx="2482554" cy="727358"/>
          </a:xfrm>
        </p:spPr>
        <p:txBody>
          <a:bodyPr/>
          <a:lstStyle/>
          <a:p>
            <a:r>
              <a:rPr lang="hu-HU" b="1">
                <a:solidFill>
                  <a:srgbClr val="00FF11"/>
                </a:solidFill>
              </a:rPr>
              <a:t>Frontend</a:t>
            </a:r>
          </a:p>
        </p:txBody>
      </p:sp>
      <p:pic>
        <p:nvPicPr>
          <p:cNvPr id="5" name="Kép 4" descr="A képen képernyőkép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CDC09EAE-D3B4-D29E-371F-DEF0D34B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3" y="1193216"/>
            <a:ext cx="7968953" cy="447869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488D71D7-7F33-52A7-0D8A-3B6FA493D074}"/>
              </a:ext>
            </a:extLst>
          </p:cNvPr>
          <p:cNvSpPr/>
          <p:nvPr/>
        </p:nvSpPr>
        <p:spPr>
          <a:xfrm>
            <a:off x="206523" y="1196411"/>
            <a:ext cx="7968953" cy="472867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B16706-91EF-872D-0B11-320B1B2F3CB8}"/>
              </a:ext>
            </a:extLst>
          </p:cNvPr>
          <p:cNvSpPr txBox="1"/>
          <p:nvPr/>
        </p:nvSpPr>
        <p:spPr>
          <a:xfrm>
            <a:off x="8417607" y="12889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0ACC1E4-A938-A0B2-E0DF-3A959C9BDE0F}"/>
              </a:ext>
            </a:extLst>
          </p:cNvPr>
          <p:cNvSpPr txBox="1"/>
          <p:nvPr/>
        </p:nvSpPr>
        <p:spPr>
          <a:xfrm>
            <a:off x="8417607" y="1196411"/>
            <a:ext cx="339125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Főoldal mikor a felhasználok megnyitják a weboldalt ezt látják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Erről az oldalról lehet bejelentkezni/regisztrálni illetve a rólunk oldalt megnyitni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Ezen az oldalon csak egy szöveg van illetve egy </a:t>
            </a:r>
            <a:r>
              <a:rPr lang="hu-HU" sz="2000" dirty="0" err="1">
                <a:solidFill>
                  <a:srgbClr val="00FF11"/>
                </a:solidFill>
              </a:rPr>
              <a:t>navbar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1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28264434-2B97-C213-4132-5337E494B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43" y="3762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671BC6C-F99E-F12B-5CBB-1DEDAE75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9" y="101630"/>
            <a:ext cx="2076629" cy="649021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00FF11"/>
                </a:solidFill>
              </a:rPr>
              <a:t>Fő oldal</a:t>
            </a:r>
          </a:p>
        </p:txBody>
      </p:sp>
      <p:pic>
        <p:nvPicPr>
          <p:cNvPr id="5" name="Kép 4" descr="A képen szöveg, képernyőkép, képernyő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2F3143C3-0B57-6DF6-D07D-1DC4FE6D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16" y="749448"/>
            <a:ext cx="7317070" cy="251050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6015CA9E-F45E-5DBF-FC61-A2DE9E7835B3}"/>
              </a:ext>
            </a:extLst>
          </p:cNvPr>
          <p:cNvSpPr/>
          <p:nvPr/>
        </p:nvSpPr>
        <p:spPr>
          <a:xfrm>
            <a:off x="218277" y="743815"/>
            <a:ext cx="7323745" cy="2509614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94D34A1-EB05-9371-BC47-F0198627BC9A}"/>
              </a:ext>
            </a:extLst>
          </p:cNvPr>
          <p:cNvSpPr txBox="1"/>
          <p:nvPr/>
        </p:nvSpPr>
        <p:spPr>
          <a:xfrm>
            <a:off x="7729173" y="751905"/>
            <a:ext cx="356929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fő oldal 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Itt csak köszöntjük azokat akik az oldalunkra látogatnak</a:t>
            </a:r>
          </a:p>
        </p:txBody>
      </p:sp>
      <p:pic>
        <p:nvPicPr>
          <p:cNvPr id="8" name="Kép 7" descr="A képen képernyőkép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C902EFF8-DDAA-6BB3-7386-CFCAEF6B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6" y="3653641"/>
            <a:ext cx="8346392" cy="2669932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61BEAE72-9088-D9FB-096A-F8C40C7DE93F}"/>
              </a:ext>
            </a:extLst>
          </p:cNvPr>
          <p:cNvSpPr/>
          <p:nvPr/>
        </p:nvSpPr>
        <p:spPr>
          <a:xfrm>
            <a:off x="203896" y="3651598"/>
            <a:ext cx="8363484" cy="2673409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747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445D393F-7C56-756B-7742-3A046597A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8457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6D40CF-02FA-F003-324D-CCF0510B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-2960"/>
            <a:ext cx="3095787" cy="763750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00FF11"/>
                </a:solidFill>
              </a:rPr>
              <a:t>Rólunk oldal</a:t>
            </a:r>
          </a:p>
        </p:txBody>
      </p:sp>
      <p:pic>
        <p:nvPicPr>
          <p:cNvPr id="5" name="Kép 4" descr="A képen szöveg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F6632DE2-8792-AA53-4A04-8C094061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90" y="77491"/>
            <a:ext cx="6228158" cy="6644899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A2A8E0F-34B3-C28B-A1E3-65027BD0068B}"/>
              </a:ext>
            </a:extLst>
          </p:cNvPr>
          <p:cNvSpPr/>
          <p:nvPr/>
        </p:nvSpPr>
        <p:spPr>
          <a:xfrm>
            <a:off x="5791739" y="75485"/>
            <a:ext cx="6229026" cy="6648771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 descr="A képen szöveg, képernyőkép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21C1249-4B7F-084F-00F2-8E22585B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" y="697423"/>
            <a:ext cx="5590998" cy="4223289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33CAAA5-C738-7920-C934-2FD5A3EBC68F}"/>
              </a:ext>
            </a:extLst>
          </p:cNvPr>
          <p:cNvSpPr/>
          <p:nvPr/>
        </p:nvSpPr>
        <p:spPr>
          <a:xfrm>
            <a:off x="91096" y="697862"/>
            <a:ext cx="5576805" cy="4220704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E60F1FB-17F2-BE4E-7AD2-F14E96114159}"/>
              </a:ext>
            </a:extLst>
          </p:cNvPr>
          <p:cNvSpPr txBox="1"/>
          <p:nvPr/>
        </p:nvSpPr>
        <p:spPr>
          <a:xfrm>
            <a:off x="88714" y="5328043"/>
            <a:ext cx="398306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rólunk oldal ahol a </a:t>
            </a:r>
            <a:r>
              <a:rPr lang="hu-HU" sz="2000">
                <a:solidFill>
                  <a:srgbClr val="00FF11"/>
                </a:solidFill>
              </a:rPr>
              <a:t>céget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Illetve a dolgozókat mutatjuk be</a:t>
            </a:r>
          </a:p>
        </p:txBody>
      </p:sp>
    </p:spTree>
    <p:extLst>
      <p:ext uri="{BB962C8B-B14F-4D97-AF65-F5344CB8AC3E}">
        <p14:creationId xmlns:p14="http://schemas.microsoft.com/office/powerpoint/2010/main" val="325477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C60677D0-34CD-4D84-C468-F3D908D13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BB35577-49F2-AE09-5D82-0F0EAD0D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94" y="108751"/>
            <a:ext cx="3550778" cy="720236"/>
          </a:xfrm>
        </p:spPr>
        <p:txBody>
          <a:bodyPr/>
          <a:lstStyle/>
          <a:p>
            <a:r>
              <a:rPr lang="hu-HU" b="1" err="1">
                <a:solidFill>
                  <a:srgbClr val="00FF11"/>
                </a:solidFill>
              </a:rPr>
              <a:t>Navbar</a:t>
            </a:r>
            <a:endParaRPr lang="hu-HU" b="1">
              <a:solidFill>
                <a:srgbClr val="00FF11"/>
              </a:solidFill>
            </a:endParaRPr>
          </a:p>
        </p:txBody>
      </p:sp>
      <p:pic>
        <p:nvPicPr>
          <p:cNvPr id="3" name="Kép 2" descr="A képen szöveg, képernyőkép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E7146397-CA10-5F9D-A266-9303FAE80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78" y="826577"/>
            <a:ext cx="10468737" cy="594101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442C68A2-6CD9-5698-D0B4-5BF04A9805C0}"/>
              </a:ext>
            </a:extLst>
          </p:cNvPr>
          <p:cNvSpPr/>
          <p:nvPr/>
        </p:nvSpPr>
        <p:spPr>
          <a:xfrm>
            <a:off x="137541" y="825369"/>
            <a:ext cx="10471687" cy="593197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801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A2F7EAE6-8793-C685-3377-ADD30AD56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256575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41F51D0-43C0-7F03-98D3-FA633888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-2960"/>
            <a:ext cx="3412211" cy="757292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Login modul</a:t>
            </a:r>
            <a:endParaRPr lang="hu-HU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D0717B76-FD86-16A1-8EBA-44A66CBB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29" y="587645"/>
            <a:ext cx="6556010" cy="605079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9882E89-8607-487E-843A-CD08C7EC6CE1}"/>
              </a:ext>
            </a:extLst>
          </p:cNvPr>
          <p:cNvSpPr/>
          <p:nvPr/>
        </p:nvSpPr>
        <p:spPr>
          <a:xfrm>
            <a:off x="5555377" y="588271"/>
            <a:ext cx="6558365" cy="604821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138F0D88-B4C9-B2F3-4939-8378ADA53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25" y="1030716"/>
            <a:ext cx="2848622" cy="288510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26E39B3-C8F6-DC1B-545D-8FCC78ED23C4}"/>
              </a:ext>
            </a:extLst>
          </p:cNvPr>
          <p:cNvSpPr txBox="1"/>
          <p:nvPr/>
        </p:nvSpPr>
        <p:spPr>
          <a:xfrm>
            <a:off x="186456" y="4290810"/>
            <a:ext cx="303379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login modul ahol a felhasználó egy emaillel illetve egy jelszóval betud jelentkezni</a:t>
            </a:r>
          </a:p>
        </p:txBody>
      </p:sp>
    </p:spTree>
    <p:extLst>
      <p:ext uri="{BB962C8B-B14F-4D97-AF65-F5344CB8AC3E}">
        <p14:creationId xmlns:p14="http://schemas.microsoft.com/office/powerpoint/2010/main" val="309250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49A8FFB9-D0F4-1385-F260-CCB1FE3F2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78"/>
            <a:ext cx="12240845" cy="690684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8B0CE7-2A49-F8B7-BD2F-C84685C9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54" y="81818"/>
            <a:ext cx="10515600" cy="1325563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00FF11"/>
                </a:solidFill>
              </a:rPr>
              <a:t>Alapötlet</a:t>
            </a:r>
            <a:endParaRPr lang="hu-HU" b="1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879381D-78CF-C50E-BBD9-E40573041D29}"/>
              </a:ext>
            </a:extLst>
          </p:cNvPr>
          <p:cNvSpPr txBox="1"/>
          <p:nvPr/>
        </p:nvSpPr>
        <p:spPr>
          <a:xfrm>
            <a:off x="153203" y="1710346"/>
            <a:ext cx="773385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Egy digitális felületet hoztunk létre</a:t>
            </a: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Magánszemélyek és vállalkozások számára elérhető</a:t>
            </a:r>
            <a:endParaRPr lang="hu-HU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Lehetőséget biztosít egyedi digitális megoldások megrendelésére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Pénzért cserébe az alábbi szolgáltatások rendelhetők:</a:t>
            </a:r>
          </a:p>
          <a:p>
            <a:r>
              <a:rPr lang="hu-HU" sz="2400" dirty="0">
                <a:solidFill>
                  <a:srgbClr val="00FF11"/>
                </a:solidFill>
              </a:rPr>
              <a:t>                                          - weboldalak</a:t>
            </a:r>
          </a:p>
          <a:p>
            <a:r>
              <a:rPr lang="hu-HU" sz="2400" dirty="0">
                <a:solidFill>
                  <a:srgbClr val="00FF11"/>
                </a:solidFill>
              </a:rPr>
              <a:t>                                                              - asztali alkalmazások</a:t>
            </a:r>
          </a:p>
          <a:p>
            <a:r>
              <a:rPr lang="hu-HU" sz="2400" dirty="0">
                <a:solidFill>
                  <a:srgbClr val="00FF11"/>
                </a:solidFill>
              </a:rPr>
              <a:t>                                                              - egyéb digitális megoldások</a:t>
            </a:r>
          </a:p>
        </p:txBody>
      </p:sp>
    </p:spTree>
    <p:extLst>
      <p:ext uri="{BB962C8B-B14F-4D97-AF65-F5344CB8AC3E}">
        <p14:creationId xmlns:p14="http://schemas.microsoft.com/office/powerpoint/2010/main" val="166180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B8D16DC4-BB54-27F2-3072-98492D9B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39228D-A04C-E0AC-3082-ABF08EDC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4" y="-2960"/>
            <a:ext cx="4910380" cy="737919"/>
          </a:xfrm>
        </p:spPr>
        <p:txBody>
          <a:bodyPr/>
          <a:lstStyle/>
          <a:p>
            <a:r>
              <a:rPr lang="hu-HU" sz="4000" b="1" dirty="0" err="1">
                <a:solidFill>
                  <a:srgbClr val="00FF11"/>
                </a:solidFill>
              </a:rPr>
              <a:t>Regisztrácio</a:t>
            </a:r>
            <a:r>
              <a:rPr lang="hu-HU" sz="4000" b="1" dirty="0">
                <a:solidFill>
                  <a:srgbClr val="00FF11"/>
                </a:solidFill>
              </a:rPr>
              <a:t> modul</a:t>
            </a:r>
            <a:endParaRPr lang="hu-HU" sz="4000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1D3DD8AD-303A-4CE0-5ECB-CD35F22A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17" y="180813"/>
            <a:ext cx="5333471" cy="6496373"/>
          </a:xfrm>
          <a:prstGeom prst="rect">
            <a:avLst/>
          </a:prstGeom>
        </p:spPr>
      </p:pic>
      <p:pic>
        <p:nvPicPr>
          <p:cNvPr id="6" name="Kép 5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F2F54F97-9C24-0DF3-3B7D-52B291F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17" y="734150"/>
            <a:ext cx="2561096" cy="391735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DC18D20-600D-F2DF-8920-30A6CAC759A0}"/>
              </a:ext>
            </a:extLst>
          </p:cNvPr>
          <p:cNvSpPr txBox="1"/>
          <p:nvPr/>
        </p:nvSpPr>
        <p:spPr>
          <a:xfrm>
            <a:off x="151660" y="4818518"/>
            <a:ext cx="2743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regisztrációs modul ahol a felhasználó a weboldalon regisztrálni tud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0D1D29AB-9860-2D95-21F9-7211572C11A4}"/>
              </a:ext>
            </a:extLst>
          </p:cNvPr>
          <p:cNvSpPr/>
          <p:nvPr/>
        </p:nvSpPr>
        <p:spPr>
          <a:xfrm>
            <a:off x="6608660" y="180750"/>
            <a:ext cx="5331415" cy="6493788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865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3C71DE84-C338-93D5-F40E-C2DF2DB3F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251AD03-E448-099F-4834-A4A8FB46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03" y="74532"/>
            <a:ext cx="5736956" cy="660428"/>
          </a:xfrm>
        </p:spPr>
        <p:txBody>
          <a:bodyPr/>
          <a:lstStyle/>
          <a:p>
            <a:r>
              <a:rPr lang="hu-HU" sz="4000" b="1" dirty="0">
                <a:solidFill>
                  <a:srgbClr val="00FF11"/>
                </a:solidFill>
              </a:rPr>
              <a:t>Login/</a:t>
            </a:r>
            <a:r>
              <a:rPr lang="hu-HU" sz="4000" b="1" dirty="0" err="1">
                <a:solidFill>
                  <a:srgbClr val="00FF11"/>
                </a:solidFill>
              </a:rPr>
              <a:t>Regisztrácio</a:t>
            </a:r>
            <a:r>
              <a:rPr lang="hu-HU" sz="4000" b="1" dirty="0">
                <a:solidFill>
                  <a:srgbClr val="00FF11"/>
                </a:solidFill>
              </a:rPr>
              <a:t> modul</a:t>
            </a: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3FC41407-0AF3-AF58-43CB-B434F913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6" y="1207575"/>
            <a:ext cx="7694611" cy="5011120"/>
          </a:xfrm>
          <a:prstGeom prst="rect">
            <a:avLst/>
          </a:prstGeom>
        </p:spPr>
      </p:pic>
      <p:pic>
        <p:nvPicPr>
          <p:cNvPr id="6" name="Kép 5" descr="A képen szöveg, képernyőkép, Betűtípus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319D9BCC-B18C-61DC-19F0-C57A2B24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240" y="1206608"/>
            <a:ext cx="3190875" cy="140970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59C7820D-F4A0-B650-DD1A-3F9F0F8A53A5}"/>
              </a:ext>
            </a:extLst>
          </p:cNvPr>
          <p:cNvSpPr/>
          <p:nvPr/>
        </p:nvSpPr>
        <p:spPr>
          <a:xfrm>
            <a:off x="8207393" y="1206447"/>
            <a:ext cx="3187483" cy="1411636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97FF408-7FB9-2C99-3D53-7155B2F90EAD}"/>
              </a:ext>
            </a:extLst>
          </p:cNvPr>
          <p:cNvSpPr/>
          <p:nvPr/>
        </p:nvSpPr>
        <p:spPr>
          <a:xfrm>
            <a:off x="118181" y="1206886"/>
            <a:ext cx="7701365" cy="501499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A49019E-57AB-DB61-406B-0747DCE39C95}"/>
              </a:ext>
            </a:extLst>
          </p:cNvPr>
          <p:cNvSpPr txBox="1"/>
          <p:nvPr/>
        </p:nvSpPr>
        <p:spPr>
          <a:xfrm>
            <a:off x="8207518" y="2830760"/>
            <a:ext cx="274965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</a:t>
            </a:r>
            <a:r>
              <a:rPr lang="hu-HU" sz="2000" dirty="0" err="1">
                <a:solidFill>
                  <a:srgbClr val="00FF11"/>
                </a:solidFill>
              </a:rPr>
              <a:t>jsx</a:t>
            </a:r>
            <a:r>
              <a:rPr lang="hu-HU" sz="2000" dirty="0">
                <a:solidFill>
                  <a:srgbClr val="00FF11"/>
                </a:solidFill>
              </a:rPr>
              <a:t> </a:t>
            </a:r>
            <a:r>
              <a:rPr lang="hu-HU" sz="2000" dirty="0" err="1">
                <a:solidFill>
                  <a:srgbClr val="00FF11"/>
                </a:solidFill>
              </a:rPr>
              <a:t>fajl</a:t>
            </a:r>
            <a:r>
              <a:rPr lang="hu-HU" sz="2000" dirty="0">
                <a:solidFill>
                  <a:srgbClr val="00FF11"/>
                </a:solidFill>
              </a:rPr>
              <a:t> a bejelentkezés és a regisztráció ablak megnyitására szolgál</a:t>
            </a:r>
          </a:p>
        </p:txBody>
      </p:sp>
    </p:spTree>
    <p:extLst>
      <p:ext uri="{BB962C8B-B14F-4D97-AF65-F5344CB8AC3E}">
        <p14:creationId xmlns:p14="http://schemas.microsoft.com/office/powerpoint/2010/main" val="2356579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E091661B-5887-AFAF-2D0D-0910D9578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1D524E-536D-7D47-755B-3E9AD76FE8C8}"/>
              </a:ext>
            </a:extLst>
          </p:cNvPr>
          <p:cNvSpPr txBox="1"/>
          <p:nvPr/>
        </p:nvSpPr>
        <p:spPr>
          <a:xfrm>
            <a:off x="291981" y="1495514"/>
            <a:ext cx="7044583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projekt ötlete korábbi tapasztalatainkból született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Már készítettünk weboldalakat különböző megrendelők számára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kommunikáció kizárólag e-mailen zajlott, ami nehézkes megoldásnak bizonyult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Illetve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személyes indíttatás is hozzájárult az ötlethez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r>
              <a:rPr lang="hu-HU" sz="2400" b="1">
                <a:solidFill>
                  <a:srgbClr val="00FF11"/>
                </a:solidFill>
              </a:rPr>
              <a:t>Célunk</a:t>
            </a:r>
            <a:endParaRPr lang="hu-HU" sz="2400" b="1" dirty="0">
              <a:solidFill>
                <a:srgbClr val="00FF11"/>
              </a:solidFill>
            </a:endParaRPr>
          </a:p>
          <a:p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Átláthatóbb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Biztonságosabb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Kényelmesebb felület létrehozása</a:t>
            </a:r>
            <a:endParaRPr lang="hu-HU" sz="200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EC6DE96-B63A-17BB-266A-4D0522B13592}"/>
              </a:ext>
            </a:extLst>
          </p:cNvPr>
          <p:cNvSpPr txBox="1"/>
          <p:nvPr/>
        </p:nvSpPr>
        <p:spPr>
          <a:xfrm>
            <a:off x="291981" y="29198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000" b="1">
                <a:solidFill>
                  <a:srgbClr val="00FF11"/>
                </a:solidFill>
              </a:rPr>
              <a:t>Alapötlet</a:t>
            </a:r>
          </a:p>
        </p:txBody>
      </p:sp>
    </p:spTree>
    <p:extLst>
      <p:ext uri="{BB962C8B-B14F-4D97-AF65-F5344CB8AC3E}">
        <p14:creationId xmlns:p14="http://schemas.microsoft.com/office/powerpoint/2010/main" val="8267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1FB041-4239-C53E-DB86-1403ABAD7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0AE049C-F4B9-D63D-F657-5987067B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8" y="-140501"/>
            <a:ext cx="7403507" cy="1325563"/>
          </a:xfrm>
        </p:spPr>
        <p:txBody>
          <a:bodyPr>
            <a:normAutofit/>
          </a:bodyPr>
          <a:lstStyle/>
          <a:p>
            <a:r>
              <a:rPr lang="hu-HU" sz="4000" b="1">
                <a:solidFill>
                  <a:srgbClr val="00FF11"/>
                </a:solidFill>
              </a:rPr>
              <a:t>Felhasznált ismeretek/szoftverek</a:t>
            </a:r>
            <a:endParaRPr lang="hu-HU" sz="4000" b="1" dirty="0">
              <a:solidFill>
                <a:srgbClr val="00FF1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5DB70E9-3D81-9D95-3C7F-DC0F4BCA8008}"/>
              </a:ext>
            </a:extLst>
          </p:cNvPr>
          <p:cNvSpPr txBox="1"/>
          <p:nvPr/>
        </p:nvSpPr>
        <p:spPr>
          <a:xfrm>
            <a:off x="7100130" y="1951289"/>
            <a:ext cx="43241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</a:rPr>
              <a:t>Ismeretek</a:t>
            </a:r>
            <a:endParaRPr lang="hu-HU" sz="2400" b="1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C#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(Admin panelhez használtuk, Asztali alkalmazáshoz)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Php ( Adatbázis Készítás/Kezelés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Html, Css, React, JavaScript ( Webalkalamzás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F1414DA-D4A7-881A-0911-B1DDA0897CA2}"/>
              </a:ext>
            </a:extLst>
          </p:cNvPr>
          <p:cNvSpPr txBox="1"/>
          <p:nvPr/>
        </p:nvSpPr>
        <p:spPr>
          <a:xfrm>
            <a:off x="320467" y="1951289"/>
            <a:ext cx="515026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  <a:ea typeface="+mn-lt"/>
                <a:cs typeface="+mn-lt"/>
              </a:rPr>
              <a:t>Szoftverek</a:t>
            </a:r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GitHub (Fájl megosztás)</a:t>
            </a: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(Frontend, Backend)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Code (Admin Asztali Alkalmazás)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Xammp (localhost szerever host)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Trello ( Munka menet követése, feladatok megadása, ötletek összeszedése)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Discord ( kommunikácio)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MySQL Workbench, PhpMyAdmin ( Adatbázis)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LucidChart ( adatbazis megtervezése)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Figma (Terv Design)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530ECF1-DE97-6A64-6AB6-4FE34F898F51}"/>
              </a:ext>
            </a:extLst>
          </p:cNvPr>
          <p:cNvCxnSpPr/>
          <p:nvPr/>
        </p:nvCxnSpPr>
        <p:spPr>
          <a:xfrm>
            <a:off x="6131608" y="1481272"/>
            <a:ext cx="21365" cy="4557756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56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A3596B37-D76C-C38E-DC2B-EC8354B64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61A98B-8BCF-BFE5-47BA-0716C80D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166" y="2773820"/>
            <a:ext cx="2275668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Backend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172764C-42F6-C49D-4CD1-AEB062567EB9}"/>
              </a:ext>
            </a:extLst>
          </p:cNvPr>
          <p:cNvCxnSpPr/>
          <p:nvPr/>
        </p:nvCxnSpPr>
        <p:spPr>
          <a:xfrm flipV="1">
            <a:off x="141942" y="3402028"/>
            <a:ext cx="4737313" cy="2582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EF3330A-6C70-7D02-4D20-FE2D1B20752E}"/>
              </a:ext>
            </a:extLst>
          </p:cNvPr>
          <p:cNvCxnSpPr>
            <a:cxnSpLocks/>
          </p:cNvCxnSpPr>
          <p:nvPr/>
        </p:nvCxnSpPr>
        <p:spPr>
          <a:xfrm flipV="1">
            <a:off x="7206585" y="3395570"/>
            <a:ext cx="4834178" cy="9039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8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DDD5E90D-985C-ADD8-009C-8A3F1188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3B57A53-8EF5-907F-9A3C-8076890E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7" y="-241892"/>
            <a:ext cx="5284923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Alap szerver </a:t>
            </a:r>
            <a:r>
              <a:rPr lang="hu-HU" b="1">
                <a:solidFill>
                  <a:srgbClr val="00FF11"/>
                </a:solidFill>
              </a:rPr>
              <a:t>beállítás</a:t>
            </a:r>
            <a:endParaRPr lang="hu-HU" b="1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, Betűtípus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2498AB33-526B-9184-9F92-AA0CA1FC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8" y="1234216"/>
            <a:ext cx="4505485" cy="5022418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637FA66-55B3-11FE-80AB-7F8EFC117D54}"/>
              </a:ext>
            </a:extLst>
          </p:cNvPr>
          <p:cNvSpPr/>
          <p:nvPr/>
        </p:nvSpPr>
        <p:spPr>
          <a:xfrm>
            <a:off x="141126" y="1232340"/>
            <a:ext cx="4569415" cy="502790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30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92F5AD7F-0CC5-1A7C-0ECF-365FD719C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pic>
        <p:nvPicPr>
          <p:cNvPr id="6" name="Kép 5" descr="A képen szöveg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9EFA2E56-F035-210D-19B7-AF20A3E57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27" y="109779"/>
            <a:ext cx="5156364" cy="6638441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4DDEE3F1-E578-43B0-DC60-B0BA0E3FD121}"/>
              </a:ext>
            </a:extLst>
          </p:cNvPr>
          <p:cNvSpPr txBox="1"/>
          <p:nvPr/>
        </p:nvSpPr>
        <p:spPr>
          <a:xfrm>
            <a:off x="93541" y="-1694"/>
            <a:ext cx="26850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400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EE76683-8301-91B2-CDD7-CBD6D6F76027}"/>
              </a:ext>
            </a:extLst>
          </p:cNvPr>
          <p:cNvSpPr/>
          <p:nvPr/>
        </p:nvSpPr>
        <p:spPr>
          <a:xfrm>
            <a:off x="6486279" y="108149"/>
            <a:ext cx="5150602" cy="6642314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69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2FDE7404-3CCF-8F2A-2B45-1044927C1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6DBCA1B-9D4E-4B16-0C9F-91F96F10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D400DEB3-FAEA-CAE4-AF49-DE603A998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852" y="154983"/>
            <a:ext cx="4881329" cy="65544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AB9DD1F9-57CA-0ECD-DF9F-D87ED1F5C1C0}"/>
              </a:ext>
            </a:extLst>
          </p:cNvPr>
          <p:cNvSpPr/>
          <p:nvPr/>
        </p:nvSpPr>
        <p:spPr>
          <a:xfrm>
            <a:off x="7117057" y="157364"/>
            <a:ext cx="4879382" cy="6545450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D375271-1F44-1AED-ED54-24743EBD433C}"/>
              </a:ext>
            </a:extLst>
          </p:cNvPr>
          <p:cNvSpPr txBox="1"/>
          <p:nvPr/>
        </p:nvSpPr>
        <p:spPr>
          <a:xfrm>
            <a:off x="221628" y="106707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Adat ellenőrzés és adat vissza adás</a:t>
            </a:r>
          </a:p>
        </p:txBody>
      </p:sp>
    </p:spTree>
    <p:extLst>
      <p:ext uri="{BB962C8B-B14F-4D97-AF65-F5344CB8AC3E}">
        <p14:creationId xmlns:p14="http://schemas.microsoft.com/office/powerpoint/2010/main" val="422677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A23E-B898-12E2-E813-EEA9774A2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768F99A-B4EB-7234-A5FE-2183564FD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FF7008E-F47D-BF3A-245F-D4CE703C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FD58F738-5DDE-409E-CB86-F74196C0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14" y="148525"/>
            <a:ext cx="5419915" cy="656095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1B0F1E5E-DE16-4E9A-07B5-7CC8FC032FD0}"/>
              </a:ext>
            </a:extLst>
          </p:cNvPr>
          <p:cNvSpPr/>
          <p:nvPr/>
        </p:nvSpPr>
        <p:spPr>
          <a:xfrm>
            <a:off x="6618126" y="148839"/>
            <a:ext cx="5467026" cy="655836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BD1CBAB-9DBA-C73D-0FE7-42BBCDC6A068}"/>
              </a:ext>
            </a:extLst>
          </p:cNvPr>
          <p:cNvSpPr txBox="1"/>
          <p:nvPr/>
        </p:nvSpPr>
        <p:spPr>
          <a:xfrm>
            <a:off x="221628" y="106707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Adat ellenőrzés és adat vissza adás</a:t>
            </a:r>
          </a:p>
        </p:txBody>
      </p:sp>
    </p:spTree>
    <p:extLst>
      <p:ext uri="{BB962C8B-B14F-4D97-AF65-F5344CB8AC3E}">
        <p14:creationId xmlns:p14="http://schemas.microsoft.com/office/powerpoint/2010/main" val="19081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21</Slides>
  <Notes>1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2" baseType="lpstr">
      <vt:lpstr>Office-téma</vt:lpstr>
      <vt:lpstr>Nexusdev</vt:lpstr>
      <vt:lpstr>Alapötlet</vt:lpstr>
      <vt:lpstr>PowerPoint-bemutató</vt:lpstr>
      <vt:lpstr>Felhasznált ismeretek/szoftverek</vt:lpstr>
      <vt:lpstr>Backend</vt:lpstr>
      <vt:lpstr>Alap szerver beállítás</vt:lpstr>
      <vt:lpstr>PowerPoint-bemutató</vt:lpstr>
      <vt:lpstr>Server.js</vt:lpstr>
      <vt:lpstr>Server.js</vt:lpstr>
      <vt:lpstr>Server.js</vt:lpstr>
      <vt:lpstr>Server.js</vt:lpstr>
      <vt:lpstr>Server.js</vt:lpstr>
      <vt:lpstr>Server.js</vt:lpstr>
      <vt:lpstr>Frontend</vt:lpstr>
      <vt:lpstr>Frontend</vt:lpstr>
      <vt:lpstr>Fő oldal</vt:lpstr>
      <vt:lpstr>Rólunk oldal</vt:lpstr>
      <vt:lpstr>Navbar</vt:lpstr>
      <vt:lpstr>Login modul</vt:lpstr>
      <vt:lpstr>Regisztrácio modul</vt:lpstr>
      <vt:lpstr>Login/Regisztrácio modul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536</cp:revision>
  <dcterms:created xsi:type="dcterms:W3CDTF">2026-01-04T12:25:55Z</dcterms:created>
  <dcterms:modified xsi:type="dcterms:W3CDTF">2026-01-05T17:38:51Z</dcterms:modified>
</cp:coreProperties>
</file>